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9" d="100"/>
          <a:sy n="79" d="100"/>
        </p:scale>
        <p:origin x="648" y="448"/>
      </p:cViewPr>
      <p:guideLst>
        <p:guide orient="horz" pos="2160"/>
        <p:guide pos="3840"/>
      </p:guideLst>
    </p:cSldViewPr>
  </p:slideViewPr>
  <p:outlineViewPr>
    <p:cViewPr>
      <p:scale>
        <a:sx n="33" d="100"/>
        <a:sy n="33" d="100"/>
      </p:scale>
      <p:origin x="0" y="0"/>
    </p:cViewPr>
  </p:outlineViewPr>
  <p:notesTextViewPr>
    <p:cViewPr>
      <p:scale>
        <a:sx n="190" d="100"/>
        <a:sy n="19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a:t>
          </a:r>
          <a:r>
            <a:rPr lang="en-US" sz="1600" dirty="0" smtClean="0"/>
            <a:t>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a:t>
          </a:r>
          <a:r>
            <a:rPr lang="en-US" sz="1600" dirty="0" smtClean="0"/>
            <a:t>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endParaRPr lang="en-US" sz="1600" baseline="0" dirty="0" smtClean="0"/>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a:t>
          </a:r>
          <a:r>
            <a:rPr lang="en-US" sz="1600" dirty="0" smtClean="0"/>
            <a:t>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a:t>
          </a:r>
          <a:r>
            <a:rPr lang="en-US" sz="1600" dirty="0" smtClean="0"/>
            <a:t>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a:t>
          </a:r>
          <a:r>
            <a:rPr lang="en-US" sz="1600" dirty="0" smtClean="0"/>
            <a:t>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8A757E8A-9289-9443-A21D-A87227FCC79F}" srcId="{9277C71B-1511-EA4D-98AA-F0B32F73C270}" destId="{E556D638-B36A-3A41-8835-1231FC4EB1A3}" srcOrd="3" destOrd="0" parTransId="{16EE634B-922E-EB46-8C74-765A70904ED3}" sibTransId="{5DDFA6A1-2A8E-0B44-9ACF-8617B9F7A426}"/>
    <dgm:cxn modelId="{3B6E6857-96E7-3241-B782-C7212EE4670F}" type="presOf" srcId="{41A490A2-519D-AF44-A671-21645CF6D3B6}" destId="{7468C0D4-6AA2-5642-A2A6-50F3BE782236}" srcOrd="0" destOrd="0" presId="urn:microsoft.com/office/officeart/2005/8/layout/hProcess11"/>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endParaRPr lang="en-US" sz="1600" kern="1200" baseline="0" dirty="0" smtClean="0"/>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t>Details</a:t>
            </a:r>
            <a:r>
              <a:rPr lang="en-US" baseline="0" dirty="0" smtClean="0"/>
              <a:t> as much as possible</a:t>
            </a:r>
            <a:r>
              <a:rPr lang="en-US"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54.tiff"/><Relationship Id="rId12" Type="http://schemas.openxmlformats.org/officeDocument/2006/relationships/image" Target="../media/image55.tiff"/><Relationship Id="rId13"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8" Type="http://schemas.openxmlformats.org/officeDocument/2006/relationships/image" Target="../media/image51.tiff"/><Relationship Id="rId9" Type="http://schemas.openxmlformats.org/officeDocument/2006/relationships/image" Target="../media/image52.tiff"/><Relationship Id="rId10"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a:t>
            </a:r>
            <a:r>
              <a:rPr lang="en-US" dirty="0" smtClean="0"/>
              <a:t>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36" y="2530178"/>
            <a:ext cx="10671328" cy="3905706"/>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a:stCxn id="8" idx="0"/>
          </p:cNvCxnSpPr>
          <p:nvPr/>
        </p:nvCxnSpPr>
        <p:spPr>
          <a:xfrm flipH="1" flipV="1">
            <a:off x="9198429" y="3655438"/>
            <a:ext cx="602176" cy="237698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522949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4" y="5192835"/>
            <a:ext cx="316972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endParaRPr lang="en-US" sz="1000" dirty="0">
              <a:solidFill>
                <a:schemeClr val="bg1">
                  <a:lumMod val="50000"/>
                  <a:lumOff val="50000"/>
                </a:schemeClr>
              </a:solidFill>
            </a:endParaRPr>
          </a:p>
        </p:txBody>
      </p:sp>
      <p:sp>
        <p:nvSpPr>
          <p:cNvPr id="8" name="TextBox 7"/>
          <p:cNvSpPr txBox="1"/>
          <p:nvPr/>
        </p:nvSpPr>
        <p:spPr>
          <a:xfrm>
            <a:off x="8215744" y="6032421"/>
            <a:ext cx="316972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endParaRPr lang="en-US" sz="1000" dirty="0">
              <a:solidFill>
                <a:schemeClr val="bg1">
                  <a:lumMod val="50000"/>
                  <a:lumOff val="50000"/>
                </a:schemeClr>
              </a:solidFill>
            </a:endParaRPr>
          </a:p>
        </p:txBody>
      </p:sp>
      <p:sp>
        <p:nvSpPr>
          <p:cNvPr id="9" name="TextBox 8"/>
          <p:cNvSpPr txBox="1"/>
          <p:nvPr/>
        </p:nvSpPr>
        <p:spPr>
          <a:xfrm>
            <a:off x="4520044" y="5177437"/>
            <a:ext cx="360506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endParaRPr lang="en-US" sz="1000" dirty="0">
              <a:solidFill>
                <a:schemeClr val="bg1">
                  <a:lumMod val="50000"/>
                  <a:lumOff val="50000"/>
                </a:schemeClr>
              </a:solidFill>
            </a:endParaRPr>
          </a:p>
        </p:txBody>
      </p:sp>
      <p:sp>
        <p:nvSpPr>
          <p:cNvPr id="10" name="TextBox 9"/>
          <p:cNvSpPr txBox="1"/>
          <p:nvPr/>
        </p:nvSpPr>
        <p:spPr>
          <a:xfrm>
            <a:off x="4520044" y="6032421"/>
            <a:ext cx="360506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endParaRPr lang="en-US" sz="1000" dirty="0">
              <a:solidFill>
                <a:schemeClr val="bg1">
                  <a:lumMod val="50000"/>
                  <a:lumOff val="50000"/>
                </a:schemeClr>
              </a:solidFill>
            </a:endParaRPr>
          </a:p>
        </p:txBody>
      </p:sp>
      <p:sp>
        <p:nvSpPr>
          <p:cNvPr id="11" name="TextBox 10"/>
          <p:cNvSpPr txBox="1"/>
          <p:nvPr/>
        </p:nvSpPr>
        <p:spPr>
          <a:xfrm>
            <a:off x="644234" y="6032420"/>
            <a:ext cx="3785177" cy="720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endParaRPr lang="en-US" sz="1000" dirty="0">
              <a:solidFill>
                <a:schemeClr val="bg1">
                  <a:lumMod val="50000"/>
                  <a:lumOff val="50000"/>
                </a:schemeClr>
              </a:solidFill>
            </a:endParaRPr>
          </a:p>
        </p:txBody>
      </p:sp>
      <p:sp>
        <p:nvSpPr>
          <p:cNvPr id="12" name="TextBox 11"/>
          <p:cNvSpPr txBox="1"/>
          <p:nvPr/>
        </p:nvSpPr>
        <p:spPr>
          <a:xfrm>
            <a:off x="644235" y="5177437"/>
            <a:ext cx="378517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b="1" dirty="0" smtClean="0">
                <a:solidFill>
                  <a:schemeClr val="bg1"/>
                </a:solidFill>
              </a:rPr>
              <a:t>K </a:t>
            </a:r>
            <a:r>
              <a:rPr lang="en-US" sz="1000" b="1" dirty="0">
                <a:solidFill>
                  <a:schemeClr val="bg1"/>
                </a:solidFill>
              </a:rPr>
              <a:t>Kwon</a:t>
            </a:r>
            <a:r>
              <a:rPr lang="en-US" sz="10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1000" dirty="0" smtClean="0">
                <a:solidFill>
                  <a:schemeClr val="bg1">
                    <a:lumMod val="50000"/>
                    <a:lumOff val="50000"/>
                  </a:schemeClr>
                </a:solidFill>
              </a:rPr>
              <a:t>GA</a:t>
            </a:r>
          </a:p>
          <a:p>
            <a:endParaRPr lang="en-US" sz="1000" b="1" dirty="0" smtClean="0">
              <a:solidFill>
                <a:schemeClr val="bg1">
                  <a:lumMod val="50000"/>
                  <a:lumOff val="50000"/>
                </a:schemeClr>
              </a:solidFill>
            </a:endParaRPr>
          </a:p>
          <a:p>
            <a:r>
              <a:rPr lang="en-US" sz="1000" b="1" dirty="0">
                <a:solidFill>
                  <a:schemeClr val="bg1"/>
                </a:solidFill>
              </a:rPr>
              <a:t>K Kwon</a:t>
            </a:r>
            <a:r>
              <a:rPr lang="en-US" sz="1000" dirty="0" smtClean="0">
                <a:solidFill>
                  <a:schemeClr val="bg1">
                    <a:lumMod val="50000"/>
                    <a:lumOff val="50000"/>
                  </a:schemeClr>
                </a:solidFill>
              </a:rPr>
              <a:t>, </a:t>
            </a:r>
            <a:r>
              <a:rPr lang="en-US" sz="1000" dirty="0">
                <a:solidFill>
                  <a:schemeClr val="bg1">
                    <a:lumMod val="50000"/>
                    <a:lumOff val="50000"/>
                  </a:schemeClr>
                </a:solidFill>
              </a:rPr>
              <a:t>"Interfacing Information with Mixed Methods", Proceedings of the 2014 US-Korea Conference on Science, Technology and Entrepreneurship, UKC 2014 San Francisco, </a:t>
            </a:r>
            <a:r>
              <a:rPr lang="en-US" sz="1000" dirty="0" smtClean="0">
                <a:solidFill>
                  <a:schemeClr val="bg1">
                    <a:lumMod val="50000"/>
                    <a:lumOff val="50000"/>
                  </a:schemeClr>
                </a:solidFill>
              </a:rPr>
              <a:t>CA</a:t>
            </a:r>
            <a:endParaRPr lang="en-US" sz="10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endParaRPr lang="en-US" sz="1000" dirty="0">
              <a:solidFill>
                <a:schemeClr val="bg1"/>
              </a:solidFill>
            </a:endParaRPr>
          </a:p>
        </p:txBody>
      </p:sp>
      <p:pic>
        <p:nvPicPr>
          <p:cNvPr id="19" name="Picture 18"/>
          <p:cNvPicPr>
            <a:picLocks noChangeAspect="1"/>
          </p:cNvPicPr>
          <p:nvPr/>
        </p:nvPicPr>
        <p:blipFill rotWithShape="1">
          <a:blip r:embed="rId8"/>
          <a:srcRect/>
          <a:stretch/>
        </p:blipFill>
        <p:spPr>
          <a:xfrm>
            <a:off x="79496" y="549349"/>
            <a:ext cx="819029" cy="819029"/>
          </a:xfrm>
          <a:prstGeom prst="ellipse">
            <a:avLst/>
          </a:prstGeom>
        </p:spPr>
      </p:pic>
      <p:cxnSp>
        <p:nvCxnSpPr>
          <p:cNvPr id="21" name="Straight Connector 20"/>
          <p:cNvCxnSpPr>
            <a:stCxn id="7" idx="0"/>
          </p:cNvCxnSpPr>
          <p:nvPr/>
        </p:nvCxnSpPr>
        <p:spPr>
          <a:xfrm flipV="1">
            <a:off x="9800605" y="3557445"/>
            <a:ext cx="464624"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322578" y="3655437"/>
            <a:ext cx="742251" cy="237698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5965371" y="3655437"/>
            <a:ext cx="357207"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536823" y="3720986"/>
            <a:ext cx="215941"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698171" y="3655437"/>
            <a:ext cx="83865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7"/>
            <a:ext cx="1942061"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27571</TotalTime>
  <Words>2584</Words>
  <Application>Microsoft Macintosh PowerPoint</Application>
  <PresentationFormat>Widescreen</PresentationFormat>
  <Paragraphs>383</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525</cp:revision>
  <cp:lastPrinted>2016-02-19T21:53:25Z</cp:lastPrinted>
  <dcterms:created xsi:type="dcterms:W3CDTF">2015-09-15T19:51:47Z</dcterms:created>
  <dcterms:modified xsi:type="dcterms:W3CDTF">2016-02-25T07:38:34Z</dcterms:modified>
</cp:coreProperties>
</file>